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5" r:id="rId2"/>
    <p:sldId id="405" r:id="rId3"/>
    <p:sldId id="425" r:id="rId4"/>
    <p:sldId id="426" r:id="rId5"/>
    <p:sldId id="406" r:id="rId6"/>
    <p:sldId id="407" r:id="rId7"/>
    <p:sldId id="417" r:id="rId8"/>
    <p:sldId id="428" r:id="rId9"/>
    <p:sldId id="400" r:id="rId10"/>
    <p:sldId id="429" r:id="rId11"/>
    <p:sldId id="430" r:id="rId12"/>
    <p:sldId id="432" r:id="rId13"/>
    <p:sldId id="422" r:id="rId14"/>
    <p:sldId id="433" r:id="rId15"/>
    <p:sldId id="416" r:id="rId16"/>
    <p:sldId id="437" r:id="rId17"/>
    <p:sldId id="446" r:id="rId18"/>
    <p:sldId id="439" r:id="rId19"/>
    <p:sldId id="438" r:id="rId20"/>
    <p:sldId id="434" r:id="rId21"/>
    <p:sldId id="403" r:id="rId22"/>
    <p:sldId id="404" r:id="rId23"/>
    <p:sldId id="440" r:id="rId24"/>
    <p:sldId id="441" r:id="rId25"/>
    <p:sldId id="442" r:id="rId26"/>
    <p:sldId id="443" r:id="rId27"/>
    <p:sldId id="444" r:id="rId28"/>
    <p:sldId id="44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jpe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.jpeg"/><Relationship Id="rId7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jpeg"/><Relationship Id="rId7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.jpeg"/><Relationship Id="rId7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slide" Target="slide18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.jpeg"/><Relationship Id="rId7" Type="http://schemas.openxmlformats.org/officeDocument/2006/relationships/slide" Target="slide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jpeg"/><Relationship Id="rId7" Type="http://schemas.openxmlformats.org/officeDocument/2006/relationships/slide" Target="slide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jpeg"/><Relationship Id="rId7" Type="http://schemas.openxmlformats.org/officeDocument/2006/relationships/slide" Target="slide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.jpeg"/><Relationship Id="rId7" Type="http://schemas.openxmlformats.org/officeDocument/2006/relationships/slide" Target="slide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jpeg"/><Relationship Id="rId7" Type="http://schemas.openxmlformats.org/officeDocument/2006/relationships/slide" Target="slide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gif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../media/image14.gif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23837"/>
            <a:ext cx="11720946" cy="62799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371" y="506417"/>
            <a:ext cx="11482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4" y="1274619"/>
            <a:ext cx="5320145" cy="436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2" y="1274619"/>
            <a:ext cx="5535267" cy="4364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620085" y="319038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4584" y="5819293"/>
            <a:ext cx="1582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ওজন বৃদ্ধি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0022" y="5828699"/>
            <a:ext cx="1560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বৃদ্ধি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8550" y="342298"/>
            <a:ext cx="4382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 কারণে এরকম হতে পারে?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3794" y="340550"/>
            <a:ext cx="319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খাদ্য খেলে।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18652" y="1491156"/>
            <a:ext cx="11526982" cy="49789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0"/>
            <a:endCxn id="5" idx="2"/>
          </p:cNvCxnSpPr>
          <p:nvPr/>
        </p:nvCxnSpPr>
        <p:spPr>
          <a:xfrm>
            <a:off x="6082143" y="1491156"/>
            <a:ext cx="0" cy="497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480359"/>
            <a:ext cx="5389418" cy="284225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3" y="1688122"/>
            <a:ext cx="4697756" cy="252591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1" y="4214036"/>
            <a:ext cx="4808605" cy="13554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48" y="4452804"/>
            <a:ext cx="1565565" cy="8779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20085" y="319038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8690" y="5708816"/>
            <a:ext cx="4624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একজন পূর্ণ বয়স্ক লোকের খাদ্য।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15065" y="5690897"/>
            <a:ext cx="2767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 শিশুর খাদ্য।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8263" y="328827"/>
            <a:ext cx="7646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বয়স অনুযায়ী খাদ্যের চাহিদা কম বা বেশি হয়ে থাকে।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6" y="1067052"/>
            <a:ext cx="4428498" cy="261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5" y="3909306"/>
            <a:ext cx="4428499" cy="252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34" y="1241316"/>
            <a:ext cx="4808605" cy="21116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4523509"/>
            <a:ext cx="3216387" cy="109450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167745" y="2133600"/>
            <a:ext cx="1177637" cy="55418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167745" y="4819571"/>
            <a:ext cx="1177637" cy="55418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20085" y="319038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3827" y="286880"/>
            <a:ext cx="5230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কাদের বেশি খাদ্য গ্রহণের প্রয়োজন?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8782" y="275342"/>
            <a:ext cx="9217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যারা শারীরিক পরিশ্রম বেশি করে, তাদের বেশি খাদ্যের প্রয়োজন।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1" grpId="0"/>
      <p:bldP spid="24" grpId="0"/>
      <p:bldP spid="24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11004" y="311566"/>
            <a:ext cx="656999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তালিকাটি  মনোযোগ সহকারে পড়ি।</a:t>
            </a:r>
            <a:endParaRPr kumimoji="0" lang="bn-BD" sz="36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2374"/>
          <a:stretch/>
        </p:blipFill>
        <p:spPr>
          <a:xfrm>
            <a:off x="740852" y="915022"/>
            <a:ext cx="11049366" cy="5458063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23535" y="311566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0" y="1186618"/>
            <a:ext cx="5275410" cy="5201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" r="5070" b="4363"/>
          <a:stretch/>
        </p:blipFill>
        <p:spPr>
          <a:xfrm>
            <a:off x="6154576" y="2124597"/>
            <a:ext cx="5719821" cy="3891727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Rectangle 15"/>
          <p:cNvSpPr/>
          <p:nvPr/>
        </p:nvSpPr>
        <p:spPr>
          <a:xfrm>
            <a:off x="6248405" y="1562388"/>
            <a:ext cx="470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৪১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8" y="1046865"/>
            <a:ext cx="3713127" cy="46657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2147454" y="207349"/>
            <a:ext cx="8356423" cy="16075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শিক্ষকদের জন্য। এই স্লাইডটি হাইড করা আছে । নিচের নির্দেশনাগুলো ভাল ভালভাবে পড়ে নিলে ভাল হয়।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289" y="2671795"/>
            <a:ext cx="1060708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১৬, ১৭ ও ১৮ </a:t>
            </a:r>
            <a:r>
              <a:rPr kumimoji="0" lang="bn-IN" sz="36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নং স্লাইডে হাইপার লিঙ্ক ব্যবহার করা হয়েছে। সঠিক উত্তরের অপশঙ্গুলোতে ক্লিক করে সঠিক উত্তর জানতে হবে 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সবাইকে।</a:t>
            </a:r>
            <a:endParaRPr kumimoji="0" lang="bn-BD" sz="36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1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498777" y="207349"/>
            <a:ext cx="3194446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যাচাই কর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853" y="1230922"/>
            <a:ext cx="1060708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সুষম খাদ্য তালিকায় প্রতিটি দল থেকে কোন খাবারটি বেশি গ্রহণ করতে                হবে?</a:t>
            </a:r>
            <a:endParaRPr kumimoji="0" lang="bn-BD" sz="36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947792" y="2743230"/>
            <a:ext cx="4808605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 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7077981" y="2741727"/>
            <a:ext cx="426995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আমিষ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7077981" y="3909204"/>
            <a:ext cx="426995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৪.</a:t>
            </a:r>
            <a:r>
              <a:rPr kumimoji="0" lang="bn-IN" sz="36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স্নেহ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947791" y="3909204"/>
            <a:ext cx="4808605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ভিটামিন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7595316" y="5850803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প্রশ্নে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210844" y="5850803"/>
            <a:ext cx="4513556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স্লাইডে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0853" y="1230922"/>
            <a:ext cx="1060708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বেশি পরিশ্রম করলে খাদ্য কী রকম লাগবে?</a:t>
            </a:r>
            <a:endParaRPr kumimoji="0" lang="bn-BD" sz="36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947792" y="2743230"/>
            <a:ext cx="4808605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কম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077981" y="2741727"/>
            <a:ext cx="426995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আগের মত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7077981" y="3909204"/>
            <a:ext cx="426995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৪.</a:t>
            </a:r>
            <a:r>
              <a:rPr kumimoji="0" lang="bn-IN" sz="36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কোনটিই নয়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947791" y="3909204"/>
            <a:ext cx="4808605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বেশি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7595316" y="5850803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প্রশ্নে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210844" y="5850803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প্রশ্নে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4498777" y="207349"/>
            <a:ext cx="3194446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যাচাই কর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0853" y="1230922"/>
            <a:ext cx="1060708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হাঁসের ডিমে খাদ্যের কোন উপাদানটি বেশি থাকে?</a:t>
            </a:r>
            <a:endParaRPr kumimoji="0" lang="bn-BD" sz="36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947792" y="2743230"/>
            <a:ext cx="4808605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 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7077981" y="2741727"/>
            <a:ext cx="426995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আমিষ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7077981" y="3909204"/>
            <a:ext cx="426995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৪.</a:t>
            </a:r>
            <a:r>
              <a:rPr kumimoji="0" lang="bn-IN" sz="36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এলার্জি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947791" y="3909204"/>
            <a:ext cx="4808605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ভিটামিন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7218218" y="5850803"/>
            <a:ext cx="4647056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স্লাইডে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10844" y="5850803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প্রশ্নে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4498777" y="207349"/>
            <a:ext cx="3194446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যাচাই কর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60929" y="224186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2818" y="208673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4" y="4383588"/>
            <a:ext cx="2171700" cy="2105025"/>
          </a:xfrm>
          <a:prstGeom prst="rect">
            <a:avLst/>
          </a:prstGeom>
        </p:spPr>
      </p:pic>
      <p:pic>
        <p:nvPicPr>
          <p:cNvPr id="27" name="Picture 26" descr="Sukesh Sutradh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874" y="526913"/>
            <a:ext cx="1309638" cy="171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50" y="3496699"/>
            <a:ext cx="34960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সুকেশ সূত্রধর,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কোয়রপুর সরকারি প্রাথমিক বিদ্যালয়,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নং-০১৭২২ ২৬৯৪৬১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sukeshbd@gmail.com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109" y="3477388"/>
            <a:ext cx="41286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৬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(সুস্থ  জীবনের জন্য খাদ্য),</a:t>
            </a:r>
            <a:endParaRPr lang="bn-IN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 সুষম খাদ্য,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453263" y="473162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08551" y="2181007"/>
            <a:ext cx="4176143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১.সুষম খাদ্য বলতে কী বুঝ?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5543" y="3050881"/>
            <a:ext cx="9222396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চলো উত্তটি মিলিয়ে নেই-</a:t>
            </a:r>
          </a:p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খাবারে খাদ্যের সকল উপাদান বিদ্যমান তাই হলো সুষম খাদ্য।</a:t>
            </a:r>
          </a:p>
        </p:txBody>
      </p:sp>
    </p:spTree>
    <p:extLst>
      <p:ext uri="{BB962C8B-B14F-4D97-AF65-F5344CB8AC3E}">
        <p14:creationId xmlns:p14="http://schemas.microsoft.com/office/powerpoint/2010/main" val="1485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দামি খাবার মানেই সুষম খাবার নয়। বাক্যটি সম্পর্কে ৫ টি বাক্য লিখ।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98482"/>
            <a:ext cx="11762509" cy="62809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63815" y="4175631"/>
            <a:ext cx="403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bn-IN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4050" y="1491156"/>
            <a:ext cx="1060708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সুষম খাদ্য তালিকায় প্রতিটি দল থেকে কোন খাবারটি বেশি গ্রহণ করতে                হবে?</a:t>
            </a:r>
            <a:endParaRPr kumimoji="0" lang="bn-BD" sz="36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7446" y="2938474"/>
            <a:ext cx="4808605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 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7743098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প্রশ্নে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77446" y="706421"/>
            <a:ext cx="480860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 ধন্যবাদ। 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141">
            <a:off x="1688111" y="321502"/>
            <a:ext cx="1097612" cy="1045117"/>
          </a:xfrm>
          <a:prstGeom prst="rect">
            <a:avLst/>
          </a:prstGeom>
        </p:spPr>
      </p:pic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206741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যাচাই করুন</a:t>
            </a:r>
            <a:endParaRPr lang="bn-BD" sz="28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40093" y="520895"/>
            <a:ext cx="480860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 ধন্যবাদ। 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853" y="1230922"/>
            <a:ext cx="1060708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বেশি পরিশ্রম করলে খাদ্য কী রকম লাগবে?</a:t>
            </a:r>
            <a:endParaRPr kumimoji="0" lang="bn-BD" sz="36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9719" y="2205095"/>
            <a:ext cx="4808605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বেশি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141">
            <a:off x="1688111" y="321502"/>
            <a:ext cx="1097612" cy="1045117"/>
          </a:xfrm>
          <a:prstGeom prst="rect">
            <a:avLst/>
          </a:prstGeom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7743098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প্রশ্নে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206741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যাচাই করুন</a:t>
            </a:r>
            <a:endParaRPr lang="bn-BD" sz="28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643666" y="647339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40093" y="520895"/>
            <a:ext cx="480860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 ধন্যবাদ। 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853" y="1230922"/>
            <a:ext cx="1060708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হাঁসের ডিমে খাদ্যের কোন উপাদানটি বেশি থাকে?</a:t>
            </a:r>
            <a:endParaRPr kumimoji="0" lang="bn-BD" sz="36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945" y="2464636"/>
            <a:ext cx="426995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আমিষ</a:t>
            </a:r>
            <a:endParaRPr kumimoji="0" lang="bn-BD" sz="36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141">
            <a:off x="1688111" y="321502"/>
            <a:ext cx="1097612" cy="1045117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7564582" y="5904268"/>
            <a:ext cx="4448474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206741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যাচাই করুন</a:t>
            </a:r>
            <a:endParaRPr lang="bn-BD" sz="28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14421" y="2211150"/>
            <a:ext cx="4808605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kern="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ভূল হয়েছে।  </a:t>
            </a:r>
            <a:endParaRPr kumimoji="0" lang="bn-BD" sz="6600" i="0" u="none" strike="noStrike" kern="0" normalizeH="0" baseline="0" noProof="0" dirty="0" smtClean="0">
              <a:ln w="1841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34" y="2439384"/>
            <a:ext cx="879762" cy="87976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7743098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প্রশ্নে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06741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করুন</a:t>
            </a:r>
            <a:endParaRPr lang="bn-BD" sz="28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14421" y="2211150"/>
            <a:ext cx="4808605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kern="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ভূল হয়েছে।  </a:t>
            </a:r>
            <a:endParaRPr kumimoji="0" lang="bn-BD" sz="6600" i="0" u="none" strike="noStrike" kern="0" normalizeH="0" baseline="0" noProof="0" dirty="0" smtClean="0">
              <a:ln w="1841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34" y="2439384"/>
            <a:ext cx="879762" cy="87976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7743098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প্রশ্নে 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206741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করুন</a:t>
            </a:r>
            <a:endParaRPr lang="bn-BD" sz="28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14421" y="2211150"/>
            <a:ext cx="4808605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kern="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ভূল হয়েছে।  </a:t>
            </a:r>
            <a:endParaRPr kumimoji="0" lang="bn-BD" sz="6600" i="0" u="none" strike="noStrike" kern="0" normalizeH="0" baseline="0" noProof="0" dirty="0" smtClean="0">
              <a:ln w="1841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34" y="2439384"/>
            <a:ext cx="879762" cy="87976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7495309" y="5904268"/>
            <a:ext cx="4517747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পরবর্তী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 </a:t>
            </a:r>
            <a:r>
              <a:rPr kumimoji="0" lang="bn-IN" sz="2800" b="1" i="0" u="none" strike="noStrike" kern="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যেতে এখানে ক্লিক করুন</a:t>
            </a:r>
            <a:endParaRPr kumimoji="0" lang="bn-BD" sz="2800" b="1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06741" y="5904268"/>
            <a:ext cx="4269958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করুন</a:t>
            </a:r>
            <a:endParaRPr lang="bn-BD" sz="28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25470"/>
          <a:stretch/>
        </p:blipFill>
        <p:spPr>
          <a:xfrm>
            <a:off x="8575963" y="1219199"/>
            <a:ext cx="3144981" cy="2355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9" y="1219199"/>
            <a:ext cx="3842002" cy="23552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0583"/>
          <a:stretch/>
        </p:blipFill>
        <p:spPr>
          <a:xfrm>
            <a:off x="411349" y="3946653"/>
            <a:ext cx="3675742" cy="21657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8604"/>
          <a:stretch/>
        </p:blipFill>
        <p:spPr>
          <a:xfrm>
            <a:off x="4655127" y="1316182"/>
            <a:ext cx="3283528" cy="2258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09" y="3946654"/>
            <a:ext cx="2395755" cy="2329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4039654"/>
            <a:ext cx="3311237" cy="207275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35527" y="1122218"/>
            <a:ext cx="11707091" cy="5334000"/>
            <a:chOff x="235527" y="1122218"/>
            <a:chExt cx="11707091" cy="5334000"/>
          </a:xfrm>
        </p:grpSpPr>
        <p:sp>
          <p:nvSpPr>
            <p:cNvPr id="5" name="Rectangle 4"/>
            <p:cNvSpPr/>
            <p:nvPr/>
          </p:nvSpPr>
          <p:spPr>
            <a:xfrm>
              <a:off x="235527" y="1122218"/>
              <a:ext cx="11707091" cy="5334000"/>
            </a:xfrm>
            <a:prstGeom prst="rect">
              <a:avLst/>
            </a:prstGeom>
            <a:noFill/>
            <a:ln w="3175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308015" y="1122218"/>
              <a:ext cx="0" cy="533400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326589" y="1122218"/>
              <a:ext cx="41564" cy="533400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5" idx="3"/>
            </p:cNvCxnSpPr>
            <p:nvPr/>
          </p:nvCxnSpPr>
          <p:spPr>
            <a:xfrm>
              <a:off x="235527" y="3789218"/>
              <a:ext cx="1170709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068318" y="371978"/>
            <a:ext cx="3921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628" y="371979"/>
            <a:ext cx="3238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খাদ্য।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65600" y="371979"/>
            <a:ext cx="5404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 খাদ্য গুলোকে দুটি দলে ভাগ করি।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25470"/>
          <a:stretch/>
        </p:blipFill>
        <p:spPr>
          <a:xfrm>
            <a:off x="3241965" y="4535084"/>
            <a:ext cx="2616552" cy="1768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94" y="1092928"/>
            <a:ext cx="2387271" cy="1476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0583"/>
          <a:stretch/>
        </p:blipFill>
        <p:spPr>
          <a:xfrm>
            <a:off x="9432013" y="4005947"/>
            <a:ext cx="2272145" cy="2276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8604"/>
          <a:stretch/>
        </p:blipFill>
        <p:spPr>
          <a:xfrm>
            <a:off x="3887164" y="2861118"/>
            <a:ext cx="1917457" cy="1673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2" y="1174094"/>
            <a:ext cx="1785411" cy="15172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9" y="4654073"/>
            <a:ext cx="2681928" cy="1649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219" y="1024175"/>
            <a:ext cx="5629236" cy="5430981"/>
          </a:xfrm>
          <a:prstGeom prst="rect">
            <a:avLst/>
          </a:prstGeom>
          <a:noFill/>
          <a:ln w="3175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06836" y="982611"/>
            <a:ext cx="5667576" cy="5430981"/>
          </a:xfrm>
          <a:prstGeom prst="rect">
            <a:avLst/>
          </a:prstGeom>
          <a:noFill/>
          <a:ln w="3175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13" y="1308269"/>
            <a:ext cx="2139463" cy="20851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9" y="1071651"/>
            <a:ext cx="1995054" cy="22549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50" y="3739666"/>
            <a:ext cx="2405374" cy="23727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0583"/>
          <a:stretch/>
        </p:blipFill>
        <p:spPr>
          <a:xfrm>
            <a:off x="499257" y="2861118"/>
            <a:ext cx="2643580" cy="14376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12521" y="237199"/>
            <a:ext cx="6966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 দলটি তোমাদের কাছে সর্বোত্তম মনে হচ্ছে?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5783" y="1206011"/>
            <a:ext cx="95410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92094" y="1184882"/>
            <a:ext cx="97815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50071" y="237199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81647" y="208201"/>
            <a:ext cx="10541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কারণ এতে সকল প্রকার খাদ্য বিদ্যমান। অর্থাৎ খাদ্যের সুষম বন্টন হয়েছে।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4467" y="247259"/>
            <a:ext cx="5040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 রকমের খাদ্যই হলো সুষম খাদ্য।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/>
      <p:bldP spid="23" grpId="1"/>
      <p:bldP spid="26" grpId="0" animBg="1"/>
      <p:bldP spid="27" grpId="0" animBg="1"/>
      <p:bldP spid="28" grpId="0"/>
      <p:bldP spid="28" grpId="1"/>
      <p:bldP spid="31" grpId="0"/>
      <p:bldP spid="31" grpId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সুষম খাদ্য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457200" y="2452916"/>
            <a:ext cx="11374581" cy="2534719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৮.১.১ বয়স ও কাজ অনুযায়ী পরিমিত খাদ্য গ্রহণের গুরুত্ব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৮.১.২ প্রয়োজনের কম বা বেশি খাওয়ার ক্ষতিকর দিক সম্পর্কে বলতে পারবে।</a:t>
            </a:r>
            <a:endParaRPr lang="en-US" sz="35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8" y="1233053"/>
            <a:ext cx="5599379" cy="451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77" y="1233053"/>
            <a:ext cx="5299364" cy="451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620085" y="319038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7692" y="5819293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শারীরিক দুর্বলতা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12898" y="5828699"/>
            <a:ext cx="2334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কর্ম দক্ষতা হ্রাস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3964" y="314589"/>
            <a:ext cx="4382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 কারণে এরকম হতে পারে?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08181" y="331144"/>
            <a:ext cx="3026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না খেলে।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8" y="1491156"/>
            <a:ext cx="5599379" cy="4036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77" y="1574339"/>
            <a:ext cx="5299364" cy="3834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482768" y="2479965"/>
            <a:ext cx="55993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20085" y="319038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3077" y="5819293"/>
            <a:ext cx="2765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বৃদ্ধি হ্রাস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7326" y="5828699"/>
            <a:ext cx="23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বিকাশ বাধাগ্রস্থ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1012" y="329211"/>
            <a:ext cx="4382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 কারণে এরকম হতে পারে?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0085" y="329211"/>
            <a:ext cx="3026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না খেলে।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565" y="2479965"/>
            <a:ext cx="3496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 বছরে ও ৪ বছরে বৃদ্ধি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725" y="260201"/>
            <a:ext cx="1745566" cy="1152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592708"/>
            <a:ext cx="242889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b="12636"/>
          <a:stretch/>
        </p:blipFill>
        <p:spPr>
          <a:xfrm>
            <a:off x="1004455" y="1688122"/>
            <a:ext cx="10183091" cy="4061513"/>
          </a:xfrm>
          <a:prstGeom prst="rect">
            <a:avLst/>
          </a:prstGeom>
          <a:ln w="127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1069</Words>
  <Application>Microsoft Office PowerPoint</Application>
  <PresentationFormat>Custom</PresentationFormat>
  <Paragraphs>209</Paragraphs>
  <Slides>28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1470</cp:revision>
  <dcterms:created xsi:type="dcterms:W3CDTF">2017-07-12T02:49:00Z</dcterms:created>
  <dcterms:modified xsi:type="dcterms:W3CDTF">2017-10-13T01:11:42Z</dcterms:modified>
</cp:coreProperties>
</file>